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"/>
  </p:notesMasterIdLst>
  <p:sldIdLst>
    <p:sldId id="256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61CEB3-5DB7-4D3B-8CCC-87E67F55BEEF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DA9B94-3A7C-4BA6-8B59-285415312F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139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5520" y="6109876"/>
            <a:ext cx="2316480" cy="748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913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165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092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08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071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612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235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791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862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008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718F9-B061-4ACA-85CD-EF279431D91D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7649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113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9667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1680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4798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1300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7266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9580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0371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1050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752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57440-B733-4E5E-8CAE-58DF86930DBD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127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718F9-B061-4ACA-85CD-EF279431D91D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3A6D43-EC8F-44F6-A4EC-6C5545CF0F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543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057440-B733-4E5E-8CAE-58DF86930DBD}" type="datetimeFigureOut">
              <a:rPr lang="en-US" smtClean="0"/>
              <a:t>9/18/2024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3767EB-CCC3-48A9-B914-A297D65EA5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461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l-GR" dirty="0" smtClean="0"/>
              <a:t>Μάθημα</a:t>
            </a:r>
            <a:r>
              <a:rPr lang="en-US" dirty="0" smtClean="0"/>
              <a:t> </a:t>
            </a:r>
            <a:r>
              <a:rPr lang="el-GR" dirty="0" smtClean="0"/>
              <a:t>1ο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l-GR" dirty="0" smtClean="0"/>
              <a:t>Μέρος 1ο</a:t>
            </a:r>
            <a:endParaRPr lang="en-US" dirty="0" smtClean="0"/>
          </a:p>
          <a:p>
            <a:r>
              <a:rPr lang="el-GR" sz="3600" dirty="0" smtClean="0"/>
              <a:t>Εισαγωγή</a:t>
            </a:r>
            <a:r>
              <a:rPr lang="en-US" sz="3600" dirty="0" smtClean="0"/>
              <a:t> </a:t>
            </a:r>
            <a:r>
              <a:rPr lang="el-GR" sz="3600" dirty="0" smtClean="0"/>
              <a:t>στο</a:t>
            </a:r>
            <a:r>
              <a:rPr lang="en-US" sz="3600" dirty="0" smtClean="0"/>
              <a:t> Microsoft Word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116927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l-GR" dirty="0"/>
              <a:t>Εισαγωγή στο </a:t>
            </a:r>
            <a:r>
              <a:rPr lang="en-US" dirty="0"/>
              <a:t>Microsoft Word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l-GR" dirty="0" smtClean="0"/>
              <a:t>Έγγραφα κειμένου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l-GR" dirty="0" smtClean="0"/>
              <a:t>Δημιουργία</a:t>
            </a:r>
            <a:endParaRPr lang="en-US" dirty="0" smtClean="0"/>
          </a:p>
          <a:p>
            <a:r>
              <a:rPr lang="el-GR" dirty="0" smtClean="0"/>
              <a:t>Επεξεργασία</a:t>
            </a:r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4577" y="2854234"/>
            <a:ext cx="4003766" cy="4003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375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l-GR" sz="4100" dirty="0" smtClean="0"/>
              <a:t>Σουίτα </a:t>
            </a:r>
            <a:r>
              <a:rPr lang="el-GR" sz="4100" dirty="0"/>
              <a:t>εφαρμογών γραφείου </a:t>
            </a:r>
            <a:r>
              <a:rPr lang="en-US" sz="4100" dirty="0" smtClean="0"/>
              <a:t>Microsoft Office</a:t>
            </a:r>
            <a:endParaRPr lang="en-US" sz="41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561" y="2159725"/>
            <a:ext cx="1378312" cy="1282746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150" y="2159725"/>
            <a:ext cx="1473785" cy="13715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150" y="4779862"/>
            <a:ext cx="1359277" cy="12650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032" y="4720046"/>
            <a:ext cx="1416479" cy="138466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278072" y="3597244"/>
            <a:ext cx="1363287" cy="3801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Power Point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7258605" y="3631029"/>
            <a:ext cx="6571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Excel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3490178" y="6259482"/>
            <a:ext cx="9390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Access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7118952" y="6259482"/>
            <a:ext cx="9364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Outlook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4724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l-GR" dirty="0"/>
              <a:t>Εισαγωγή στο </a:t>
            </a:r>
            <a:r>
              <a:rPr lang="en-US" dirty="0"/>
              <a:t>Microsoft Word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smtClean="0"/>
              <a:t>Το πιο δημοφιλές πρόγραμμα δημιουργίας κι επεξεργασίας εγγράφων σε υπολογιστή</a:t>
            </a:r>
            <a:r>
              <a:rPr lang="en-US" dirty="0" smtClean="0"/>
              <a:t>.</a:t>
            </a:r>
            <a:endParaRPr lang="el-GR" dirty="0" smtClean="0"/>
          </a:p>
          <a:p>
            <a:pPr marL="0" indent="0">
              <a:buNone/>
            </a:pPr>
            <a:endParaRPr lang="el-GR" dirty="0" smtClean="0"/>
          </a:p>
          <a:p>
            <a:r>
              <a:rPr lang="el-GR" dirty="0" smtClean="0"/>
              <a:t>Χρησιμοποιείται από εκατομμύρια χρήστες σε όλο το κόσμο.</a:t>
            </a:r>
          </a:p>
          <a:p>
            <a:endParaRPr lang="el-GR" dirty="0"/>
          </a:p>
          <a:p>
            <a:r>
              <a:rPr lang="el-GR" dirty="0" smtClean="0"/>
              <a:t>Κατασκευάζεται από την εταιρία </a:t>
            </a:r>
            <a:r>
              <a:rPr lang="en-US" dirty="0" smtClean="0"/>
              <a:t>Microsoft.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6286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l-GR" dirty="0"/>
              <a:t>Εισαγωγή στο </a:t>
            </a:r>
            <a:r>
              <a:rPr lang="en-US" dirty="0"/>
              <a:t>Microsoft Word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smtClean="0"/>
              <a:t>Στο 1</a:t>
            </a:r>
            <a:r>
              <a:rPr lang="el-GR" baseline="30000" dirty="0" smtClean="0"/>
              <a:t>ο</a:t>
            </a:r>
            <a:r>
              <a:rPr lang="el-GR" dirty="0" smtClean="0"/>
              <a:t> μάθημα θα εξετάσουμε τα παρακάτω:</a:t>
            </a:r>
          </a:p>
          <a:p>
            <a:pPr lvl="1"/>
            <a:endParaRPr lang="el-GR" dirty="0" smtClean="0"/>
          </a:p>
          <a:p>
            <a:pPr lvl="1"/>
            <a:r>
              <a:rPr lang="el-GR" dirty="0" smtClean="0"/>
              <a:t>Τι είναι το </a:t>
            </a:r>
            <a:r>
              <a:rPr lang="en-US" dirty="0" smtClean="0"/>
              <a:t>Microsoft Word</a:t>
            </a:r>
          </a:p>
          <a:p>
            <a:pPr lvl="1"/>
            <a:r>
              <a:rPr lang="el-GR" dirty="0" smtClean="0"/>
              <a:t>Πως ανοίγουμε το </a:t>
            </a:r>
            <a:r>
              <a:rPr lang="en-US" dirty="0" smtClean="0"/>
              <a:t>Microsoft Word</a:t>
            </a:r>
          </a:p>
          <a:p>
            <a:pPr lvl="1"/>
            <a:r>
              <a:rPr lang="el-GR" dirty="0" smtClean="0"/>
              <a:t>Που βρίσκονται οι βασικές λειτουργίες του </a:t>
            </a:r>
            <a:r>
              <a:rPr lang="en-US" dirty="0" smtClean="0"/>
              <a:t>Microsoft Word</a:t>
            </a:r>
            <a:endParaRPr lang="el-GR" dirty="0" smtClean="0"/>
          </a:p>
          <a:p>
            <a:pPr lvl="1"/>
            <a:r>
              <a:rPr lang="el-GR" dirty="0" smtClean="0"/>
              <a:t>Πως δημιουργούμε και </a:t>
            </a:r>
            <a:r>
              <a:rPr lang="el-GR" smtClean="0"/>
              <a:t>πως αποθηκεύουμε ένα </a:t>
            </a:r>
            <a:r>
              <a:rPr lang="el-GR" dirty="0" smtClean="0"/>
              <a:t>έγγραφο κειμένου στο </a:t>
            </a:r>
            <a:r>
              <a:rPr lang="en-US" dirty="0" smtClean="0"/>
              <a:t>Microsoft Word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501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97</Words>
  <Application>Microsoft Office PowerPoint</Application>
  <PresentationFormat>Ευρεία οθόνη</PresentationFormat>
  <Paragraphs>26</Paragraphs>
  <Slides>5</Slides>
  <Notes>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3</vt:i4>
      </vt:variant>
      <vt:variant>
        <vt:lpstr>Θέμα</vt:lpstr>
      </vt:variant>
      <vt:variant>
        <vt:i4>2</vt:i4>
      </vt:variant>
      <vt:variant>
        <vt:lpstr>Τίτλοι διαφανειών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Custom Design</vt:lpstr>
      <vt:lpstr>Μάθημα 1ο</vt:lpstr>
      <vt:lpstr>Εισαγωγή στο Microsoft Word</vt:lpstr>
      <vt:lpstr>Σουίτα εφαρμογών γραφείου Microsoft Office</vt:lpstr>
      <vt:lpstr>Εισαγωγή στο Microsoft Word</vt:lpstr>
      <vt:lpstr>Εισαγωγή στο Microsoft Word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No1</dc:title>
  <dc:creator>atsiov</dc:creator>
  <cp:lastModifiedBy>atsiov</cp:lastModifiedBy>
  <cp:revision>14</cp:revision>
  <dcterms:created xsi:type="dcterms:W3CDTF">2024-07-04T10:52:07Z</dcterms:created>
  <dcterms:modified xsi:type="dcterms:W3CDTF">2024-09-18T10:56:16Z</dcterms:modified>
</cp:coreProperties>
</file>